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0701515-A325-4B73-97E0-3FEAED1C23B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DB58C83-EE7A-4329-8A58-0443614D7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1515-A325-4B73-97E0-3FEAED1C23B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58C83-EE7A-4329-8A58-0443614D7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1515-A325-4B73-97E0-3FEAED1C23B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58C83-EE7A-4329-8A58-0443614D7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0701515-A325-4B73-97E0-3FEAED1C23B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58C83-EE7A-4329-8A58-0443614D7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0701515-A325-4B73-97E0-3FEAED1C23B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DB58C83-EE7A-4329-8A58-0443614D7F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0701515-A325-4B73-97E0-3FEAED1C23B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DB58C83-EE7A-4329-8A58-0443614D7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0701515-A325-4B73-97E0-3FEAED1C23B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DB58C83-EE7A-4329-8A58-0443614D7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1515-A325-4B73-97E0-3FEAED1C23B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58C83-EE7A-4329-8A58-0443614D7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0701515-A325-4B73-97E0-3FEAED1C23B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DB58C83-EE7A-4329-8A58-0443614D7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0701515-A325-4B73-97E0-3FEAED1C23B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DB58C83-EE7A-4329-8A58-0443614D7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0701515-A325-4B73-97E0-3FEAED1C23B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DB58C83-EE7A-4329-8A58-0443614D7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0701515-A325-4B73-97E0-3FEAED1C23B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DB58C83-EE7A-4329-8A58-0443614D7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9 1-5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Accelerate: (v) to speed up ,cause to move faster , to bring about more quickly .</a:t>
            </a:r>
          </a:p>
          <a:p>
            <a:pPr lvl="1"/>
            <a:r>
              <a:rPr lang="en-US" dirty="0" smtClean="0"/>
              <a:t> The hikers  needed to _________  their  pace once it become clear that it would rain .</a:t>
            </a:r>
          </a:p>
          <a:p>
            <a:pPr lvl="2"/>
            <a:r>
              <a:rPr lang="en-US" dirty="0" smtClean="0"/>
              <a:t>Synonyms: Step up, quicken, hasten</a:t>
            </a:r>
          </a:p>
          <a:p>
            <a:r>
              <a:rPr lang="en-US" dirty="0" smtClean="0"/>
              <a:t>Bystander: (n.) one who looks on or observes, a person present but not taking part</a:t>
            </a:r>
          </a:p>
          <a:p>
            <a:pPr lvl="1"/>
            <a:r>
              <a:rPr lang="en-US" dirty="0" smtClean="0"/>
              <a:t>The ____________ who had witnessed the collision gave his statement to the police.</a:t>
            </a:r>
          </a:p>
          <a:p>
            <a:pPr lvl="2"/>
            <a:r>
              <a:rPr lang="en-US" dirty="0" smtClean="0"/>
              <a:t>Synonyms: observer, spectator, onlooker</a:t>
            </a:r>
          </a:p>
          <a:p>
            <a:r>
              <a:rPr lang="en-US" dirty="0" smtClean="0"/>
              <a:t>Canvass: (v.) to go through an area in order to procure votes, sales, or opinions; to go over in detail; to discuss</a:t>
            </a:r>
          </a:p>
          <a:p>
            <a:pPr lvl="1"/>
            <a:r>
              <a:rPr lang="en-US" dirty="0" smtClean="0"/>
              <a:t>The students volunteered to ____________ the neighborhood for out candidate.</a:t>
            </a:r>
          </a:p>
          <a:p>
            <a:pPr lvl="2"/>
            <a:r>
              <a:rPr lang="en-US" dirty="0" smtClean="0"/>
              <a:t>Synonyms: poll, survey, solicit</a:t>
            </a:r>
          </a:p>
          <a:p>
            <a:r>
              <a:rPr lang="en-US" dirty="0" smtClean="0"/>
              <a:t>Casual: (adj.) happening by chance or an irregular basis; showing little concern; informal</a:t>
            </a:r>
          </a:p>
          <a:p>
            <a:pPr lvl="1"/>
            <a:r>
              <a:rPr lang="en-US" dirty="0" smtClean="0"/>
              <a:t>A ____________remark made by the mayor was taken out of context and used against him by the press.</a:t>
            </a:r>
          </a:p>
          <a:p>
            <a:pPr lvl="2"/>
            <a:r>
              <a:rPr lang="en-US" dirty="0" smtClean="0"/>
              <a:t>Synonyms: accidental, haphazard, oppressed</a:t>
            </a:r>
          </a:p>
          <a:p>
            <a:r>
              <a:rPr lang="en-US" dirty="0" smtClean="0"/>
              <a:t>Downtrodden: (adj.) treated unfairly and cruelly, oppressed</a:t>
            </a:r>
          </a:p>
          <a:p>
            <a:pPr lvl="1"/>
            <a:r>
              <a:rPr lang="en-US" dirty="0" smtClean="0"/>
              <a:t>Most of the immigrants at Ellis Island represented the ________________ masses yearning to be free.</a:t>
            </a:r>
          </a:p>
          <a:p>
            <a:pPr lvl="2"/>
            <a:r>
              <a:rPr lang="en-US" dirty="0" smtClean="0"/>
              <a:t>Synonyms: mistreated, ground underfoot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9 6-10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Entice: (v.) to attract, temp</a:t>
            </a:r>
          </a:p>
          <a:p>
            <a:pPr lvl="1"/>
            <a:r>
              <a:rPr lang="en-US" dirty="0"/>
              <a:t>To </a:t>
            </a:r>
            <a:r>
              <a:rPr lang="en-US" u="sng" dirty="0" smtClean="0"/>
              <a:t>_________</a:t>
            </a:r>
            <a:r>
              <a:rPr lang="en-US" dirty="0" smtClean="0"/>
              <a:t>shoppers </a:t>
            </a:r>
            <a:r>
              <a:rPr lang="en-US" dirty="0"/>
              <a:t>into the store, salespersons were giving away coupons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Lure, beguile</a:t>
            </a:r>
          </a:p>
          <a:p>
            <a:r>
              <a:rPr lang="en-US" dirty="0" smtClean="0"/>
              <a:t>Erode: (v.) to wear away gradually, eat away</a:t>
            </a:r>
          </a:p>
          <a:p>
            <a:pPr lvl="1"/>
            <a:r>
              <a:rPr lang="en-US" dirty="0" smtClean="0"/>
              <a:t>Storms and mud slides ____________ the road so that eventually it became impassible.</a:t>
            </a:r>
          </a:p>
          <a:p>
            <a:pPr lvl="2"/>
            <a:r>
              <a:rPr lang="en-US" dirty="0" smtClean="0"/>
              <a:t>Synonyms: corrode, abrade</a:t>
            </a:r>
          </a:p>
          <a:p>
            <a:r>
              <a:rPr lang="en-US" dirty="0" smtClean="0"/>
              <a:t>Flounder: (V.) to thrash about in a clumsy or ineffective way.</a:t>
            </a:r>
          </a:p>
          <a:p>
            <a:pPr lvl="1"/>
            <a:r>
              <a:rPr lang="en-US" dirty="0" smtClean="0"/>
              <a:t>After suffering much damage in the storm, the small aircraft was left to_________ about helplessly.</a:t>
            </a:r>
          </a:p>
          <a:p>
            <a:pPr lvl="2"/>
            <a:r>
              <a:rPr lang="en-US" dirty="0" smtClean="0"/>
              <a:t>Synonyms: Wallow, struggle</a:t>
            </a:r>
          </a:p>
          <a:p>
            <a:r>
              <a:rPr lang="en-US" dirty="0" smtClean="0"/>
              <a:t>Graphic: (adj.) lifelike, vivid, relating to the pictorial arts.</a:t>
            </a:r>
          </a:p>
          <a:p>
            <a:pPr lvl="1"/>
            <a:r>
              <a:rPr lang="en-US" dirty="0" smtClean="0"/>
              <a:t>A witness gave the reporter a </a:t>
            </a:r>
            <a:r>
              <a:rPr lang="en-US" u="sng" dirty="0" smtClean="0"/>
              <a:t>__________</a:t>
            </a:r>
            <a:r>
              <a:rPr lang="en-US" dirty="0" smtClean="0"/>
              <a:t>account of the destruction caused by the tornado</a:t>
            </a:r>
          </a:p>
          <a:p>
            <a:pPr lvl="2"/>
            <a:r>
              <a:rPr lang="en-US" dirty="0" smtClean="0"/>
              <a:t>Synonyms: </a:t>
            </a:r>
            <a:r>
              <a:rPr lang="en-US" dirty="0" smtClean="0"/>
              <a:t>lively, colorful, descriptive</a:t>
            </a:r>
            <a:endParaRPr lang="en-US" dirty="0" smtClean="0"/>
          </a:p>
          <a:p>
            <a:r>
              <a:rPr lang="en-US" dirty="0" smtClean="0"/>
              <a:t>Gruesome: (adj.) horrible, revolting, ghastly</a:t>
            </a:r>
          </a:p>
          <a:p>
            <a:pPr lvl="1"/>
            <a:r>
              <a:rPr lang="en-US" dirty="0" smtClean="0"/>
              <a:t>The ___________ crime rocked the ordinarily quiet neighborhood.</a:t>
            </a:r>
          </a:p>
          <a:p>
            <a:pPr lvl="2"/>
            <a:r>
              <a:rPr lang="en-US" dirty="0" smtClean="0"/>
              <a:t>Synonyms: gory, hideous, grisly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9 11-15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Melancholy: (adj.)  Sad, gloomy, unhappy,(n.) Sadness, Gloominess</a:t>
            </a:r>
          </a:p>
          <a:p>
            <a:pPr lvl="1"/>
            <a:r>
              <a:rPr lang="en-US" dirty="0" smtClean="0"/>
              <a:t>It must have been the gloom of the house and steady rain that made me feel so _______________</a:t>
            </a:r>
          </a:p>
          <a:p>
            <a:pPr lvl="2"/>
            <a:r>
              <a:rPr lang="en-US" dirty="0" smtClean="0"/>
              <a:t>Synonyms: (adj.) depressed, dejected; (n.) dejection, depression</a:t>
            </a:r>
          </a:p>
          <a:p>
            <a:endParaRPr lang="en-US" dirty="0" smtClean="0"/>
          </a:p>
          <a:p>
            <a:r>
              <a:rPr lang="en-US" dirty="0" smtClean="0"/>
              <a:t>Ordeal: (n.) A difficult painful experience; a trial</a:t>
            </a:r>
          </a:p>
          <a:p>
            <a:pPr lvl="1"/>
            <a:r>
              <a:rPr lang="en-US" dirty="0" smtClean="0"/>
              <a:t>The  climbers were exhausted by the __________.</a:t>
            </a:r>
          </a:p>
          <a:p>
            <a:pPr lvl="2"/>
            <a:r>
              <a:rPr lang="en-US" dirty="0" smtClean="0"/>
              <a:t>Synonyms: test, hardship</a:t>
            </a:r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Parch: (v.)to make dry or thirsty; to shrivel with heat</a:t>
            </a:r>
          </a:p>
          <a:p>
            <a:pPr lvl="1"/>
            <a:r>
              <a:rPr lang="en-US" dirty="0" smtClean="0">
                <a:latin typeface="+mj-lt"/>
              </a:rPr>
              <a:t>The fields of Oklahoma were ________ by drought in the 1930’s.</a:t>
            </a:r>
            <a:endParaRPr lang="en-US" u="sng" dirty="0" smtClean="0">
              <a:latin typeface="+mj-lt"/>
            </a:endParaRPr>
          </a:p>
          <a:p>
            <a:pPr lvl="2"/>
            <a:r>
              <a:rPr lang="en-US" dirty="0" smtClean="0"/>
              <a:t>Synonyms: dry up, dehydrate, desiccate</a:t>
            </a:r>
          </a:p>
          <a:p>
            <a:r>
              <a:rPr lang="en-US" dirty="0" smtClean="0"/>
              <a:t>Persist: (v.) To continue steadily  in a course of action; refuse to stop or be changed; to last; to remain.</a:t>
            </a:r>
          </a:p>
          <a:p>
            <a:pPr lvl="1"/>
            <a:r>
              <a:rPr lang="en-US" dirty="0" smtClean="0"/>
              <a:t>Despite stern warnings from their doctor, the brothers __________ in their bad habits.</a:t>
            </a:r>
          </a:p>
          <a:p>
            <a:pPr lvl="2"/>
            <a:r>
              <a:rPr lang="en-US" dirty="0" smtClean="0"/>
              <a:t>Synonyms: persevere, keep it up, endure</a:t>
            </a:r>
          </a:p>
          <a:p>
            <a:r>
              <a:rPr lang="en-US" dirty="0" smtClean="0"/>
              <a:t>Puny: (adj.) of less than normal strength or size, of no importance.</a:t>
            </a:r>
          </a:p>
          <a:p>
            <a:pPr lvl="1"/>
            <a:r>
              <a:rPr lang="en-US" dirty="0" smtClean="0"/>
              <a:t>The wrestler let out a course burst of laughter when his ________ opponent entered the ring.</a:t>
            </a:r>
          </a:p>
          <a:p>
            <a:pPr lvl="2"/>
            <a:r>
              <a:rPr lang="en-US" dirty="0" smtClean="0"/>
              <a:t>Synonyms: undersized, pint-size, small, weak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9 16-20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Quibble: (v.)to evade or belittle a point by twisting words or raising minor objections; (n.)a petty objection.</a:t>
            </a:r>
          </a:p>
          <a:p>
            <a:pPr lvl="1"/>
            <a:r>
              <a:rPr lang="en-US" dirty="0" smtClean="0"/>
              <a:t>Let’s not __________over details. The buyer’s quibble not withstanding, the parties soon came to an agreement.</a:t>
            </a:r>
          </a:p>
          <a:p>
            <a:pPr lvl="2"/>
            <a:r>
              <a:rPr lang="en-US" dirty="0" smtClean="0"/>
              <a:t>Synonyms: (v.) nitpick, split hairs, cavil; (n.) squabble</a:t>
            </a:r>
          </a:p>
          <a:p>
            <a:r>
              <a:rPr lang="en-US" dirty="0" smtClean="0"/>
              <a:t>Ratify: (v.) to approve, give formal approval to, confirm  </a:t>
            </a:r>
          </a:p>
          <a:p>
            <a:pPr lvl="1"/>
            <a:r>
              <a:rPr lang="en-US" dirty="0" smtClean="0"/>
              <a:t>The legislatures of three fourths of the states must ___________an amendment to the U.S Constitution. </a:t>
            </a:r>
          </a:p>
          <a:p>
            <a:pPr lvl="2"/>
            <a:r>
              <a:rPr lang="en-US" dirty="0" smtClean="0"/>
              <a:t>Synonyms: endorse, sanction, uphold</a:t>
            </a:r>
          </a:p>
          <a:p>
            <a:r>
              <a:rPr lang="en-US" dirty="0" smtClean="0"/>
              <a:t>Regal: (adj.) royal, kinglike; fit for a king</a:t>
            </a:r>
          </a:p>
          <a:p>
            <a:pPr lvl="1"/>
            <a:r>
              <a:rPr lang="en-US" dirty="0" smtClean="0"/>
              <a:t>Two families pooled their resources to give the bride and groom a truly ------------------ wedding. </a:t>
            </a:r>
          </a:p>
          <a:p>
            <a:pPr lvl="2"/>
            <a:r>
              <a:rPr lang="en-US" dirty="0" smtClean="0"/>
              <a:t>Synonyms: majestic, stately, princely, august</a:t>
            </a:r>
          </a:p>
          <a:p>
            <a:r>
              <a:rPr lang="en-US" dirty="0" smtClean="0"/>
              <a:t>Stifle: (v.) to smother, prevent from breathing ; to hold back or choke off</a:t>
            </a:r>
          </a:p>
          <a:p>
            <a:pPr lvl="1"/>
            <a:r>
              <a:rPr lang="en-US" dirty="0" smtClean="0"/>
              <a:t>Unable to __________her anger , the sculptor lashed out her harshest critic.</a:t>
            </a:r>
          </a:p>
          <a:p>
            <a:pPr lvl="2"/>
            <a:r>
              <a:rPr lang="en-US" dirty="0" smtClean="0"/>
              <a:t>Synonyms: Strangle, suppress, snuff</a:t>
            </a:r>
          </a:p>
          <a:p>
            <a:r>
              <a:rPr lang="en-US" dirty="0" smtClean="0"/>
              <a:t>Vital: (adj.) having life, living; necessary to life, essential; key, crucial</a:t>
            </a:r>
          </a:p>
          <a:p>
            <a:pPr lvl="1"/>
            <a:r>
              <a:rPr lang="en-US" dirty="0" smtClean="0"/>
              <a:t>The treaty is of _____________ importance to the security of our nation.</a:t>
            </a:r>
          </a:p>
          <a:p>
            <a:pPr lvl="2"/>
            <a:r>
              <a:rPr lang="en-US" dirty="0" smtClean="0"/>
              <a:t>Synonyms: indispensible, fundamental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43</TotalTime>
  <Words>799</Words>
  <Application>Microsoft Office PowerPoint</Application>
  <PresentationFormat>On-screen Show (4:3)</PresentationFormat>
  <Paragraphs>70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Verve</vt:lpstr>
      <vt:lpstr>Vocabulary Introduction</vt:lpstr>
      <vt:lpstr>Unit 9 1-5</vt:lpstr>
      <vt:lpstr>Unit 9 6-10</vt:lpstr>
      <vt:lpstr>Unit 9 11-15</vt:lpstr>
      <vt:lpstr>Unit 9 16-20</vt:lpstr>
    </vt:vector>
  </TitlesOfParts>
  <Company>Levittown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Introduction</dc:title>
  <dc:creator>sbreves</dc:creator>
  <cp:lastModifiedBy>stacey</cp:lastModifiedBy>
  <cp:revision>3</cp:revision>
  <dcterms:created xsi:type="dcterms:W3CDTF">2012-02-10T16:14:26Z</dcterms:created>
  <dcterms:modified xsi:type="dcterms:W3CDTF">2012-02-13T15:44:26Z</dcterms:modified>
</cp:coreProperties>
</file>